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942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951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온라인 광고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EF674F2-B62D-C9DC-DC84-ACB5E6493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432"/>
            <a:ext cx="12192000" cy="680313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명함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F126A29-9099-4849-DB7E-2C4839A55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575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9354D3F-8EF9-80A5-DD93-CD6CD8C20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그림 3" descr="텍스트, 스크린샷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7FB4932-FF7E-175E-EEB0-A4CD10C82D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1" r="1" b="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소프트웨어, 컴퓨터 아이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EE4829A-A191-C46C-A3F8-0CE81F9F9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10</Words>
  <Application>Microsoft Office PowerPoint</Application>
  <PresentationFormat>와이드스크린</PresentationFormat>
  <Paragraphs>10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2" baseType="lpstr"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송정현</cp:lastModifiedBy>
  <cp:revision>8</cp:revision>
  <dcterms:created xsi:type="dcterms:W3CDTF">2026-02-22T06:24:54Z</dcterms:created>
  <dcterms:modified xsi:type="dcterms:W3CDTF">2026-02-22T09:49:44Z</dcterms:modified>
</cp:coreProperties>
</file>